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84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85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8" d="100"/>
        <a:sy n="158" d="100"/>
      </p:scale>
      <p:origin x="0" y="95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26827-664D-D147-92A2-19C9F87167A1}" type="datetimeFigureOut">
              <a:rPr lang="en-US" smtClean="0"/>
              <a:t>6/22/2018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B842-57A5-4946-B08C-7E3792917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34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26827-664D-D147-92A2-19C9F87167A1}" type="datetimeFigureOut">
              <a:rPr lang="en-US" smtClean="0"/>
              <a:t>6/22/2018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B842-57A5-4946-B08C-7E3792917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615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26827-664D-D147-92A2-19C9F87167A1}" type="datetimeFigureOut">
              <a:rPr lang="en-US" smtClean="0"/>
              <a:t>6/22/2018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B842-57A5-4946-B08C-7E3792917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896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26827-664D-D147-92A2-19C9F87167A1}" type="datetimeFigureOut">
              <a:rPr lang="en-US" smtClean="0"/>
              <a:t>6/22/2018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B842-57A5-4946-B08C-7E3792917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504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26827-664D-D147-92A2-19C9F87167A1}" type="datetimeFigureOut">
              <a:rPr lang="en-US" smtClean="0"/>
              <a:t>6/22/2018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B842-57A5-4946-B08C-7E3792917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470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26827-664D-D147-92A2-19C9F87167A1}" type="datetimeFigureOut">
              <a:rPr lang="en-US" smtClean="0"/>
              <a:t>6/22/2018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B842-57A5-4946-B08C-7E3792917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742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26827-664D-D147-92A2-19C9F87167A1}" type="datetimeFigureOut">
              <a:rPr lang="en-US" smtClean="0"/>
              <a:t>6/22/2018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B842-57A5-4946-B08C-7E3792917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438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26827-664D-D147-92A2-19C9F87167A1}" type="datetimeFigureOut">
              <a:rPr lang="en-US" smtClean="0"/>
              <a:t>6/22/2018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B842-57A5-4946-B08C-7E3792917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11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26827-664D-D147-92A2-19C9F87167A1}" type="datetimeFigureOut">
              <a:rPr lang="en-US" smtClean="0"/>
              <a:t>6/22/2018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B842-57A5-4946-B08C-7E3792917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164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26827-664D-D147-92A2-19C9F87167A1}" type="datetimeFigureOut">
              <a:rPr lang="en-US" smtClean="0"/>
              <a:t>6/22/2018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B842-57A5-4946-B08C-7E3792917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982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26827-664D-D147-92A2-19C9F87167A1}" type="datetimeFigureOut">
              <a:rPr lang="en-US" smtClean="0"/>
              <a:t>6/22/2018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7B842-57A5-4946-B08C-7E3792917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56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26827-664D-D147-92A2-19C9F87167A1}" type="datetimeFigureOut">
              <a:rPr lang="en-US" smtClean="0"/>
              <a:t>6/22/2018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7B842-57A5-4946-B08C-7E3792917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28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s://www.aaep.org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://www.equinescience.org/BCS_Henneke.pdf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ebusiness.avma.org/Files/ProductDownloads/AVMA%20Suspected%20Animal%20Cruelty.pdf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nationallinkcoalition.org/how-do-i-report-suspected-abuse" TargetMode="External"/><Relationship Id="rId4" Type="http://schemas.openxmlformats.org/officeDocument/2006/relationships/hyperlink" Target="http://www.avma.org/KB/Resources/Reference/AnimalWelfare/Pages/Abuse-Reporting-requirements-by-State.aspx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://www.aaep.org/owner-guidelines/equine-welfare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01.jp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13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040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re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376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73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97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347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345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35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7.jp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040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re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376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73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294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97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345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3460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352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0409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3762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730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ide27re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  <p:sp>
        <p:nvSpPr>
          <p:cNvPr id="3" name="Rectangle 2">
            <a:hlinkClick r:id="rId3"/>
          </p:cNvPr>
          <p:cNvSpPr/>
          <p:nvPr/>
        </p:nvSpPr>
        <p:spPr>
          <a:xfrm>
            <a:off x="4198471" y="2226235"/>
            <a:ext cx="3959411" cy="23158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4"/>
          </p:cNvPr>
          <p:cNvSpPr/>
          <p:nvPr/>
        </p:nvSpPr>
        <p:spPr>
          <a:xfrm>
            <a:off x="4291107" y="4724410"/>
            <a:ext cx="3959411" cy="23158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hlinkClick r:id="rId5"/>
          </p:cNvPr>
          <p:cNvSpPr/>
          <p:nvPr/>
        </p:nvSpPr>
        <p:spPr>
          <a:xfrm>
            <a:off x="4198471" y="5549163"/>
            <a:ext cx="4265705" cy="15837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9970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rev.jp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34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29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re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29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374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29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re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29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346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352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0</Words>
  <Application>Microsoft Office PowerPoint</Application>
  <PresentationFormat>On-screen Show (4:3)</PresentationFormat>
  <Paragraphs>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Stablemate Creative LLC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 Johns</dc:creator>
  <cp:lastModifiedBy>Sally Baker</cp:lastModifiedBy>
  <cp:revision>6</cp:revision>
  <dcterms:created xsi:type="dcterms:W3CDTF">2018-06-20T15:05:09Z</dcterms:created>
  <dcterms:modified xsi:type="dcterms:W3CDTF">2018-06-22T19:13:46Z</dcterms:modified>
</cp:coreProperties>
</file>