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3" autoAdjust="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8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9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8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0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2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0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5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F045A-058B-AF49-97FC-FCDFB287C774}" type="datetimeFigureOut">
              <a:rPr lang="en-US" smtClean="0"/>
              <a:t>12/20/18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90F24-7C0E-A245-9D4D-C44DB5FB9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9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aaep.org/" TargetMode="Externa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hyperlink" Target="http://www.afs.okstate.edu/breeds/horses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thehorse.com/137703/equine-body-condition-score-poster/" TargetMode="Externa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quinescience.org/BCS_Henneke.pdf" TargetMode="Externa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aaep.org/get-dvm" TargetMode="External"/><Relationship Id="rId3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ebusiness.avma.org/Files/ProductDownloads/AVMA%20Suspected%20Animal%20Cruelty.pdf" TargetMode="External"/><Relationship Id="rId3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ckeyclub.com" TargetMode="External"/><Relationship Id="rId4" Type="http://schemas.openxmlformats.org/officeDocument/2006/relationships/hyperlink" Target="http://www.ustrotting.com" TargetMode="External"/><Relationship Id="rId5" Type="http://schemas.openxmlformats.org/officeDocument/2006/relationships/hyperlink" Target="http://www.aqha.com" TargetMode="External"/><Relationship Id="rId6" Type="http://schemas.openxmlformats.org/officeDocument/2006/relationships/hyperlink" Target="http://www.blm.gov/programs/wild-horse-and-burro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aaep.org/owner-guidelines/equine-welfare" TargetMode="External"/><Relationship Id="rId3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1928267" y="5825146"/>
            <a:ext cx="5192934" cy="131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2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rev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3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2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3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2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3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2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4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7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wEnforcement-2018-slide48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3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4952452" y="3016325"/>
            <a:ext cx="1668353" cy="131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</p:cNvPr>
          <p:cNvSpPr/>
          <p:nvPr/>
        </p:nvSpPr>
        <p:spPr>
          <a:xfrm>
            <a:off x="5638424" y="3379133"/>
            <a:ext cx="1668353" cy="131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/>
          </p:cNvPr>
          <p:cNvSpPr/>
          <p:nvPr/>
        </p:nvSpPr>
        <p:spPr>
          <a:xfrm>
            <a:off x="6625000" y="3734427"/>
            <a:ext cx="1668353" cy="131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6"/>
          </p:cNvPr>
          <p:cNvSpPr/>
          <p:nvPr/>
        </p:nvSpPr>
        <p:spPr>
          <a:xfrm>
            <a:off x="1525567" y="5081647"/>
            <a:ext cx="5192934" cy="131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rev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9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7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Macintosh PowerPoint</Application>
  <PresentationFormat>On-screen Show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Stablemate Creative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Johns</dc:creator>
  <cp:lastModifiedBy>Kelly Johns</cp:lastModifiedBy>
  <cp:revision>13</cp:revision>
  <dcterms:created xsi:type="dcterms:W3CDTF">2018-06-18T16:33:20Z</dcterms:created>
  <dcterms:modified xsi:type="dcterms:W3CDTF">2018-12-20T18:13:21Z</dcterms:modified>
</cp:coreProperties>
</file>